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62" r:id="rId8"/>
    <p:sldId id="264" r:id="rId9"/>
    <p:sldId id="266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94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26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38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41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5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7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22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698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52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47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84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28CF-ED6D-4F26-B3D8-3EE08356B368}" type="datetimeFigureOut">
              <a:rPr lang="ru-RU" smtClean="0"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810B-D709-4E82-863A-6BC7E41F42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49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12192000" cy="143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28831" y="3124200"/>
            <a:ext cx="2892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Проблема</a:t>
            </a:r>
            <a:endParaRPr lang="ru-R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60328" y="4513754"/>
            <a:ext cx="3352800" cy="143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7979831" y="3124200"/>
            <a:ext cx="3551767" cy="143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207483" y="2139736"/>
            <a:ext cx="15231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Боль</a:t>
            </a:r>
            <a:endParaRPr lang="ru-R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193186" y="1574800"/>
            <a:ext cx="3551767" cy="143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52821" y="4513533"/>
            <a:ext cx="3352800" cy="143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83022" y="3124200"/>
            <a:ext cx="3352800" cy="143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8444298" y="3124200"/>
            <a:ext cx="26228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Решение</a:t>
            </a:r>
            <a:endParaRPr lang="ru-R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267697" y="3149600"/>
            <a:ext cx="3352800" cy="143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47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-0.134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3.33333E-6 0.156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2.08333E-7 -0.13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015009" y="1722077"/>
            <a:ext cx="26372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Функции</a:t>
            </a:r>
            <a:endParaRPr lang="ru-R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28331" y="3356476"/>
            <a:ext cx="1540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Роли</a:t>
            </a:r>
            <a:endParaRPr lang="ru-R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15009" y="5107238"/>
            <a:ext cx="72587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Порядок взаимодействия</a:t>
            </a:r>
            <a:endParaRPr lang="ru-RU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50"/>
          <a:stretch/>
        </p:blipFill>
        <p:spPr>
          <a:xfrm>
            <a:off x="0" y="-2349"/>
            <a:ext cx="12192000" cy="16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5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143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48" y="3398"/>
            <a:ext cx="12198048" cy="68546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50"/>
          <a:stretch/>
        </p:blipFill>
        <p:spPr>
          <a:xfrm>
            <a:off x="-6048" y="0"/>
            <a:ext cx="12198048" cy="16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3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99" y="0"/>
            <a:ext cx="12489236" cy="704786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50"/>
          <a:stretch/>
        </p:blipFill>
        <p:spPr>
          <a:xfrm>
            <a:off x="-101599" y="0"/>
            <a:ext cx="12489236" cy="16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" t="15120" r="-1603" b="12028"/>
          <a:stretch/>
        </p:blipFill>
        <p:spPr>
          <a:xfrm>
            <a:off x="6608759" y="1610412"/>
            <a:ext cx="3166837" cy="50590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50"/>
          <a:stretch/>
        </p:blipFill>
        <p:spPr>
          <a:xfrm>
            <a:off x="0" y="0"/>
            <a:ext cx="12192000" cy="16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G_95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2319" y="0"/>
            <a:ext cx="3171825" cy="6858000"/>
          </a:xfrm>
          <a:prstGeom prst="rect">
            <a:avLst/>
          </a:prstGeom>
        </p:spPr>
      </p:pic>
      <p:pic>
        <p:nvPicPr>
          <p:cNvPr id="10" name="IMG_951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56462" y="0"/>
            <a:ext cx="3171825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4700" y="1219200"/>
            <a:ext cx="292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</a:rPr>
              <a:t>кнопки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9950" y="1219200"/>
            <a:ext cx="292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</a:rPr>
              <a:t>кнопки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4093" y="1219200"/>
            <a:ext cx="292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</a:rPr>
              <a:t>кнопки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2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50"/>
          <a:stretch/>
        </p:blipFill>
        <p:spPr>
          <a:xfrm>
            <a:off x="0" y="0"/>
            <a:ext cx="12192000" cy="16104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6" b="2956"/>
          <a:stretch/>
        </p:blipFill>
        <p:spPr>
          <a:xfrm>
            <a:off x="4511618" y="3082565"/>
            <a:ext cx="3168763" cy="367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" y="0"/>
            <a:ext cx="12190499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00933" y="2307285"/>
            <a:ext cx="998863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9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ЧТО БУДЕТ ДАЛЬШЕ</a:t>
            </a:r>
            <a:endParaRPr lang="ru-RU" sz="9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0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13</Words>
  <Application>Microsoft Office PowerPoint</Application>
  <PresentationFormat>Широкоэкранный</PresentationFormat>
  <Paragraphs>10</Paragraphs>
  <Slides>9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Bahnschrift SemiBold SemiConden</vt:lpstr>
      <vt:lpstr>Calibri</vt:lpstr>
      <vt:lpstr>Calibri Light</vt:lpstr>
      <vt:lpstr>Cascadia Code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23</cp:revision>
  <dcterms:created xsi:type="dcterms:W3CDTF">2023-10-14T10:34:49Z</dcterms:created>
  <dcterms:modified xsi:type="dcterms:W3CDTF">2023-10-14T17:55:46Z</dcterms:modified>
</cp:coreProperties>
</file>